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14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5C1740-E134-1B2E-F188-2EACAD4077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D1595E5-AD7B-D779-0F9C-B30D686458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6E1965-5E77-BA5D-0F74-362595612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B5D7C-E9C3-4183-9D6E-81622CECDD9A}" type="datetimeFigureOut">
              <a:rPr lang="fr-FR" smtClean="0"/>
              <a:t>07/05/2024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236DD0-561D-2280-952E-0A4952E1B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8ECB4F2-8DC6-8051-2EA8-6A5440070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930B8-018E-43A0-9025-F5A2F3A898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1735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EEB72E-3D34-145A-6385-F8C610F1C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1BDBF40-3535-A92B-69A9-FCDC42D7E0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ED3722C-51B9-A389-6D4D-83610A3F3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B5D7C-E9C3-4183-9D6E-81622CECDD9A}" type="datetimeFigureOut">
              <a:rPr lang="fr-FR" smtClean="0"/>
              <a:t>07/05/2024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08B1C4-A6A3-6166-F342-FB6CF4B3D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18ADCC-995E-D93F-DB4F-9E5D81D25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930B8-018E-43A0-9025-F5A2F3A898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784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7BCBB24-ADDE-877D-2CFC-08EE136486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5C2794B-FFE3-C348-0231-BD65AC69DA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E2A2B13-A8EC-4967-5927-9BD640EF9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B5D7C-E9C3-4183-9D6E-81622CECDD9A}" type="datetimeFigureOut">
              <a:rPr lang="fr-FR" smtClean="0"/>
              <a:t>07/05/2024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4671FF-BD4F-F738-661F-15892E1BA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9DBF413-2A05-B866-5B92-7847D8325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930B8-018E-43A0-9025-F5A2F3A898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1080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707033-A779-A1CD-4CEE-203E72BCB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9301A4-0305-A59C-B926-D6594C27C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74BE6EE-2A76-D97B-80E0-46A905255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B5D7C-E9C3-4183-9D6E-81622CECDD9A}" type="datetimeFigureOut">
              <a:rPr lang="fr-FR" smtClean="0"/>
              <a:t>07/05/2024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2C5A55-E553-E58B-7AFB-1B5B06152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088DBD2-1997-623D-15E9-EB91A982E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930B8-018E-43A0-9025-F5A2F3A898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6529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31F2FD-7A33-E6AD-0C4A-7D4FD3651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F479476-C172-5783-B47E-C9F66D839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F6CE0F9-511F-38C1-2955-5844B354E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B5D7C-E9C3-4183-9D6E-81622CECDD9A}" type="datetimeFigureOut">
              <a:rPr lang="fr-FR" smtClean="0"/>
              <a:t>07/05/2024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AEFBFD-C3D1-136F-D88E-80695113F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E01F7B-3A01-1B55-7E59-77999C095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930B8-018E-43A0-9025-F5A2F3A898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5338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319CC2-DD17-3D39-B508-D04FAF0DB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C1AEA2-C543-D6DA-9E73-818025C173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14724EE-CC24-9A37-64EB-81D4A529C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71F85CE-A90E-5078-6A38-994427A7F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B5D7C-E9C3-4183-9D6E-81622CECDD9A}" type="datetimeFigureOut">
              <a:rPr lang="fr-FR" smtClean="0"/>
              <a:t>07/05/2024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7FC439A-615A-B636-9B49-409946023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FADA1B1-29A3-4522-7D6A-53CB34C96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930B8-018E-43A0-9025-F5A2F3A898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2226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2FC478-7983-74C9-6C01-743A7BBF1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DAC4FA6-7BED-2CAC-39F0-1F6E8295F7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40730C2-E627-0428-43AA-0E0DC9291A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4BBEDE0-FF2D-9497-F6DA-3E1E282583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0ED2EEB-CC31-DF8E-8800-016CB922B9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88F1608-BA42-BD4E-C2CB-60E04526C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B5D7C-E9C3-4183-9D6E-81622CECDD9A}" type="datetimeFigureOut">
              <a:rPr lang="fr-FR" smtClean="0"/>
              <a:t>07/05/2024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48BA419-D55A-B72B-49B6-650D74D35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66088A4-AD18-0431-4BBD-1BAE501AA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930B8-018E-43A0-9025-F5A2F3A898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593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117ACC-588B-C0AA-866D-ECCDF17A4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E0731C5-3286-4E0B-AEDA-57C176B11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B5D7C-E9C3-4183-9D6E-81622CECDD9A}" type="datetimeFigureOut">
              <a:rPr lang="fr-FR" smtClean="0"/>
              <a:t>07/05/2024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A8AD375-502D-70D9-4A95-B03F3180C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0A2F01A-7118-C63F-E442-B922ADE13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930B8-018E-43A0-9025-F5A2F3A898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8993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C9FA60C-CC49-92E8-1C8C-51A8AD97C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B5D7C-E9C3-4183-9D6E-81622CECDD9A}" type="datetimeFigureOut">
              <a:rPr lang="fr-FR" smtClean="0"/>
              <a:t>07/05/2024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D7533C9-8F75-B438-429A-356414AEB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DC62B6C-DC4E-402A-A9CE-EAC6A32BA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930B8-018E-43A0-9025-F5A2F3A898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8367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219F59-7EB3-5AE7-0AFC-F061C52BE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C630D2A-6E14-12C5-44E1-908B60BBE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D5DD3EF-4E47-C2F5-B577-5A6CDC27EC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FF4329C-9EA7-5010-36F8-B52D3F629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B5D7C-E9C3-4183-9D6E-81622CECDD9A}" type="datetimeFigureOut">
              <a:rPr lang="fr-FR" smtClean="0"/>
              <a:t>07/05/2024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F8A3161-5939-3627-5937-08EAB6915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4B1966D-382F-6AA0-F36D-F8C23AB23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930B8-018E-43A0-9025-F5A2F3A898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334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6CB826-17BB-48D7-21BF-FE0516F61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DC3F3D9-5380-099F-360C-81C25590EF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ACEB16D-CDAE-071F-F285-339A608D60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3AB7181-72CD-E28A-D0A3-513288259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B5D7C-E9C3-4183-9D6E-81622CECDD9A}" type="datetimeFigureOut">
              <a:rPr lang="fr-FR" smtClean="0"/>
              <a:t>07/05/2024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8271EF2-2107-684E-6E66-8ECC8B428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38F1DE7-7CDB-A44E-80B0-5DC3463B8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930B8-018E-43A0-9025-F5A2F3A898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0585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541E6CA-5386-8CB2-7D55-4B8962BA9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A5AC105-4DAB-5731-4BF9-D371FAC9F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CA0A08-89FE-31BC-78E9-3AC512E445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B5D7C-E9C3-4183-9D6E-81622CECDD9A}" type="datetimeFigureOut">
              <a:rPr lang="fr-FR" smtClean="0"/>
              <a:t>07/05/2024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34B729-946A-7DEB-4115-814589D774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D718B3-3BA9-31B4-16A4-CE6EA10D0F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930B8-018E-43A0-9025-F5A2F3A8989B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B399AE6-B972-9164-7D34-1F9257D37C0C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xmlns="" val="ftr"/>
              </p:ext>
            </p:extLst>
          </p:nvPr>
        </p:nvSpPr>
        <p:spPr>
          <a:xfrm>
            <a:off x="63500" y="6657340"/>
            <a:ext cx="1103313" cy="13716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fr-FR" sz="900">
                <a:solidFill>
                  <a:srgbClr val="CF022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C2 – Usage restreint </a:t>
            </a:r>
          </a:p>
        </p:txBody>
      </p:sp>
    </p:spTree>
    <p:extLst>
      <p:ext uri="{BB962C8B-B14F-4D97-AF65-F5344CB8AC3E}">
        <p14:creationId xmlns:p14="http://schemas.microsoft.com/office/powerpoint/2010/main" val="2570866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607FAD39-104D-B9B8-CB4A-A7F3D2C36B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170" y="229388"/>
            <a:ext cx="11080830" cy="6568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4224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Thème Office</vt:lpstr>
      <vt:lpstr>Présentation PowerPoint</vt:lpstr>
    </vt:vector>
  </TitlesOfParts>
  <Company>Sopra Steria Group S.A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NASSAR Abdelhamid</dc:creator>
  <cp:lastModifiedBy>Denis BUREAU</cp:lastModifiedBy>
  <cp:revision>2</cp:revision>
  <dcterms:created xsi:type="dcterms:W3CDTF">2024-05-07T08:15:22Z</dcterms:created>
  <dcterms:modified xsi:type="dcterms:W3CDTF">2024-05-07T10:20:20Z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bd1f144-26ac-4410-8fdb-05c7de218e82_Enabled">
    <vt:lpwstr>true</vt:lpwstr>
  </property>
  <property fmtid="{D5CDD505-2E9C-101B-9397-08002B2CF9AE}" pid="3" name="MSIP_Label_7bd1f144-26ac-4410-8fdb-05c7de218e82_SetDate">
    <vt:lpwstr>2024-05-07T08:16:18Z</vt:lpwstr>
  </property>
  <property fmtid="{D5CDD505-2E9C-101B-9397-08002B2CF9AE}" pid="4" name="MSIP_Label_7bd1f144-26ac-4410-8fdb-05c7de218e82_Method">
    <vt:lpwstr>Standard</vt:lpwstr>
  </property>
  <property fmtid="{D5CDD505-2E9C-101B-9397-08002B2CF9AE}" pid="5" name="MSIP_Label_7bd1f144-26ac-4410-8fdb-05c7de218e82_Name">
    <vt:lpwstr>FR Usage restreint</vt:lpwstr>
  </property>
  <property fmtid="{D5CDD505-2E9C-101B-9397-08002B2CF9AE}" pid="6" name="MSIP_Label_7bd1f144-26ac-4410-8fdb-05c7de218e82_SiteId">
    <vt:lpwstr>8b87af7d-8647-4dc7-8df4-5f69a2011bb5</vt:lpwstr>
  </property>
  <property fmtid="{D5CDD505-2E9C-101B-9397-08002B2CF9AE}" pid="7" name="MSIP_Label_7bd1f144-26ac-4410-8fdb-05c7de218e82_ActionId">
    <vt:lpwstr>0a913213-87c8-4ddf-8b34-2342f0f0011a</vt:lpwstr>
  </property>
  <property fmtid="{D5CDD505-2E9C-101B-9397-08002B2CF9AE}" pid="8" name="MSIP_Label_7bd1f144-26ac-4410-8fdb-05c7de218e82_ContentBits">
    <vt:lpwstr>3</vt:lpwstr>
  </property>
  <property fmtid="{D5CDD505-2E9C-101B-9397-08002B2CF9AE}" pid="9" name="ClassificationContentMarkingFooterLocations">
    <vt:lpwstr>Thème Office:8</vt:lpwstr>
  </property>
  <property fmtid="{D5CDD505-2E9C-101B-9397-08002B2CF9AE}" pid="10" name="ClassificationContentMarkingFooterText">
    <vt:lpwstr>C2 – Usage restreint </vt:lpwstr>
  </property>
</Properties>
</file>