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63" r:id="rId11"/>
    <p:sldId id="273" r:id="rId12"/>
    <p:sldId id="264" r:id="rId13"/>
    <p:sldId id="265" r:id="rId14"/>
    <p:sldId id="281" r:id="rId15"/>
    <p:sldId id="282" r:id="rId16"/>
    <p:sldId id="283" r:id="rId17"/>
    <p:sldId id="284" r:id="rId18"/>
    <p:sldId id="28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5" r:id="rId27"/>
    <p:sldId id="274" r:id="rId28"/>
    <p:sldId id="276" r:id="rId29"/>
    <p:sldId id="277" r:id="rId30"/>
    <p:sldId id="278" r:id="rId31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744" y="84"/>
      </p:cViewPr>
      <p:guideLst/>
    </p:cSldViewPr>
  </p:slideViewPr>
  <p:outlineViewPr>
    <p:cViewPr>
      <p:scale>
        <a:sx n="33" d="100"/>
        <a:sy n="33" d="100"/>
      </p:scale>
      <p:origin x="0" y="-7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1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FFD6-1314-49B8-A48E-2A9A527A5A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2384D-AD63-42A9-A319-C52C05B552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384D-AD63-42A9-A319-C52C05B552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65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30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5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00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2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26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39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80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52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62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6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2149-220E-4A03-8849-470B18914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9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Périphériques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3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Branchement </a:t>
            </a:r>
            <a:r>
              <a:rPr lang="fr-FR" sz="3200" dirty="0" err="1" smtClean="0"/>
              <a:t>LEDs</a:t>
            </a:r>
            <a:r>
              <a:rPr lang="fr-FR" sz="3200" dirty="0" smtClean="0"/>
              <a:t> </a:t>
            </a:r>
            <a:r>
              <a:rPr lang="fr-FR" sz="3200" dirty="0" err="1" smtClean="0"/>
              <a:t>ethernet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5" y="1566765"/>
            <a:ext cx="8277226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7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200" dirty="0"/>
              <a:t>Branchement diodes Ethernet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3C8E89-2838-41DB-90DF-7BB510CD6404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/>
          </a:p>
        </p:txBody>
      </p:sp>
      <p:sp>
        <p:nvSpPr>
          <p:cNvPr id="9221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Jean CALLOT</a:t>
            </a:r>
            <a:endParaRPr lang="fr-FR" altLang="fr-FR"/>
          </a:p>
        </p:txBody>
      </p:sp>
      <p:sp>
        <p:nvSpPr>
          <p:cNvPr id="922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fevrier 2023</a:t>
            </a:r>
            <a:endParaRPr lang="fr-FR" alt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98" y="1870075"/>
            <a:ext cx="7991213" cy="41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Résumé connexion LEDS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LED1 connectée sur port F pin 4 activée par « 1 »</a:t>
            </a:r>
          </a:p>
          <a:p>
            <a:r>
              <a:rPr lang="fr-FR" sz="2000" dirty="0" smtClean="0"/>
              <a:t>LED2 connectée sur port F pin 5 </a:t>
            </a:r>
            <a:r>
              <a:rPr lang="fr-FR" sz="2000" dirty="0"/>
              <a:t>activée par </a:t>
            </a:r>
            <a:r>
              <a:rPr lang="fr-FR" sz="2000" dirty="0" smtClean="0"/>
              <a:t>« 1 »</a:t>
            </a:r>
          </a:p>
          <a:p>
            <a:r>
              <a:rPr lang="fr-FR" sz="2000" dirty="0" smtClean="0"/>
              <a:t>LED verte connectée sur port F pin 2 </a:t>
            </a:r>
            <a:r>
              <a:rPr lang="fr-FR" sz="2000" dirty="0"/>
              <a:t>activée </a:t>
            </a:r>
            <a:r>
              <a:rPr lang="fr-FR" sz="2000" dirty="0" smtClean="0"/>
              <a:t>par « 0 »</a:t>
            </a:r>
          </a:p>
          <a:p>
            <a:r>
              <a:rPr lang="fr-FR" sz="2000" dirty="0" smtClean="0"/>
              <a:t>LED jaune connectée sur port F pin 3 </a:t>
            </a:r>
            <a:r>
              <a:rPr lang="fr-FR" sz="2000" dirty="0"/>
              <a:t>activée </a:t>
            </a:r>
            <a:r>
              <a:rPr lang="fr-FR" sz="2000" dirty="0" smtClean="0"/>
              <a:t>par « 0 »</a:t>
            </a:r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8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Créer un nouveau projet</a:t>
            </a:r>
            <a:br>
              <a:rPr lang="fr-FR" sz="3200" dirty="0" smtClean="0"/>
            </a:br>
            <a:r>
              <a:rPr lang="fr-FR" sz="3200" dirty="0" smtClean="0"/>
              <a:t>Récupérer </a:t>
            </a:r>
            <a:r>
              <a:rPr lang="fr-FR" sz="3200" dirty="0" err="1" smtClean="0"/>
              <a:t>basic_main.s</a:t>
            </a:r>
            <a:r>
              <a:rPr lang="fr-FR" sz="3200" dirty="0" smtClean="0"/>
              <a:t> dans les utilitaires</a:t>
            </a:r>
            <a:br>
              <a:rPr lang="fr-FR" sz="3200" dirty="0" smtClean="0"/>
            </a:br>
            <a:r>
              <a:rPr lang="fr-FR" sz="2400" dirty="0" smtClean="0"/>
              <a:t>compléter, compiler </a:t>
            </a:r>
            <a:r>
              <a:rPr lang="fr-FR" sz="2400" dirty="0" smtClean="0"/>
              <a:t> 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787" y="1843881"/>
            <a:ext cx="4162425" cy="4314825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0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49" y="129708"/>
            <a:ext cx="6426679" cy="60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9832675" cy="73801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Initialisation de la liaison avec le KIT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98" y="1238080"/>
            <a:ext cx="7017424" cy="5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1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610" y="365126"/>
            <a:ext cx="9913189" cy="671880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 smtClean="0"/>
              <a:t>Download</a:t>
            </a:r>
            <a:r>
              <a:rPr lang="fr-FR" sz="3200" dirty="0" smtClean="0"/>
              <a:t> du programme dans le KIT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34" y="1181819"/>
            <a:ext cx="5793447" cy="51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Lancer le debugger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96" y="1733550"/>
            <a:ext cx="6722291" cy="39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Lancer le programme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57" y="1895474"/>
            <a:ext cx="6963342" cy="35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Visualisation du port F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926" y="1825625"/>
            <a:ext cx="5481664" cy="435133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Perso.esiee.fr/~</a:t>
            </a:r>
            <a:r>
              <a:rPr lang="fr-FR" sz="3200" dirty="0" err="1" smtClean="0"/>
              <a:t>callotj</a:t>
            </a:r>
            <a:r>
              <a:rPr lang="fr-FR" sz="3200" dirty="0" smtClean="0"/>
              <a:t>/EVALBOT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984" y="1813459"/>
            <a:ext cx="7983415" cy="454289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02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Tentative de mettre le bit4 de DIR à 1  pour piloter la LED1 en F4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400" dirty="0" smtClean="0"/>
              <a:t>DIR reste à 0 et l’on voit LOCK à 0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944" y="1690688"/>
            <a:ext cx="2825961" cy="4351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077" y="1590675"/>
            <a:ext cx="2354698" cy="4733925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2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Horloges sur les différentes fonctions 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Ce genre de boitier doit consommer un minimum</a:t>
            </a:r>
          </a:p>
          <a:p>
            <a:r>
              <a:rPr lang="fr-FR" sz="2000" dirty="0" smtClean="0"/>
              <a:t>Donc les différents bloc périphériques ne sont pas alimentés en </a:t>
            </a:r>
            <a:r>
              <a:rPr lang="fr-FR" sz="2000" dirty="0" err="1" smtClean="0"/>
              <a:t>clock</a:t>
            </a:r>
            <a:r>
              <a:rPr lang="fr-FR" sz="2000" dirty="0" smtClean="0"/>
              <a:t> par défaut</a:t>
            </a:r>
          </a:p>
          <a:p>
            <a:r>
              <a:rPr lang="fr-FR" sz="2000" dirty="0" smtClean="0"/>
              <a:t>3 registres permettent d’alimenter en </a:t>
            </a:r>
            <a:r>
              <a:rPr lang="fr-FR" sz="2000" dirty="0" err="1" smtClean="0"/>
              <a:t>clock</a:t>
            </a:r>
            <a:r>
              <a:rPr lang="fr-FR" sz="2000" dirty="0" smtClean="0"/>
              <a:t> les différentes fonctions</a:t>
            </a:r>
          </a:p>
          <a:p>
            <a:r>
              <a:rPr lang="fr-FR" sz="2000" dirty="0" smtClean="0"/>
              <a:t>RCGC0  RCGC1  RCGC2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3671888"/>
            <a:ext cx="7610475" cy="2143125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6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Visualiser les registres de contrôle et activer le port F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311" y="1254138"/>
            <a:ext cx="6344814" cy="4922825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Nouvelle tentative pour mettre bit 4 du port F en sortie</a:t>
            </a:r>
            <a:br>
              <a:rPr lang="fr-FR" sz="3200" dirty="0" smtClean="0"/>
            </a:br>
            <a:r>
              <a:rPr lang="fr-FR" sz="2000" dirty="0" smtClean="0"/>
              <a:t>cette fois ça a fonctionné et l’on voit LOCK=1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554" y="1825625"/>
            <a:ext cx="2900892" cy="435133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Activer bit 4 de DEN et registre DATA</a:t>
            </a:r>
            <a:br>
              <a:rPr lang="fr-FR" sz="3200" dirty="0" smtClean="0"/>
            </a:br>
            <a:r>
              <a:rPr lang="fr-FR" sz="3200" dirty="0" smtClean="0"/>
              <a:t>la LED s’allume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3951" y="1825625"/>
            <a:ext cx="2584097" cy="435133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8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Allumer toutes les </a:t>
            </a:r>
            <a:r>
              <a:rPr lang="fr-FR" sz="3200" dirty="0" err="1" smtClean="0"/>
              <a:t>LEDs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LEDS 1et2 en F4 et F5 commandées par « 1 »</a:t>
            </a:r>
          </a:p>
          <a:p>
            <a:r>
              <a:rPr lang="fr-FR" sz="2000" dirty="0" err="1" smtClean="0"/>
              <a:t>LEDs</a:t>
            </a:r>
            <a:r>
              <a:rPr lang="fr-FR" sz="2000" dirty="0" smtClean="0"/>
              <a:t> verte et jaune en F2 et F3 commandées par « 0 »</a:t>
            </a:r>
          </a:p>
          <a:p>
            <a:endParaRPr lang="fr-FR" sz="2000" dirty="0" smtClean="0"/>
          </a:p>
          <a:p>
            <a:r>
              <a:rPr lang="fr-FR" sz="2000" dirty="0" smtClean="0"/>
              <a:t>DIR bits 2,3,4,5 à   « 1 » donc 0x3C</a:t>
            </a:r>
          </a:p>
          <a:p>
            <a:r>
              <a:rPr lang="fr-FR" sz="2000" dirty="0" smtClean="0"/>
              <a:t>DEN bits 2,3,4,5 à   « 1 » donc 0x3C</a:t>
            </a:r>
            <a:endParaRPr lang="fr-FR" sz="2000" dirty="0"/>
          </a:p>
          <a:p>
            <a:r>
              <a:rPr lang="fr-FR" sz="2000" dirty="0" smtClean="0"/>
              <a:t>DATA bits 2,3 </a:t>
            </a:r>
            <a:r>
              <a:rPr lang="fr-FR" sz="2000" dirty="0" smtClean="0"/>
              <a:t>à </a:t>
            </a:r>
            <a:r>
              <a:rPr lang="fr-FR" sz="2000" dirty="0" smtClean="0"/>
              <a:t>« 0 » bits 4 et 5 </a:t>
            </a:r>
            <a:r>
              <a:rPr lang="fr-FR" sz="2000" dirty="0" smtClean="0"/>
              <a:t>à </a:t>
            </a:r>
            <a:r>
              <a:rPr lang="fr-FR" sz="2000" dirty="0" smtClean="0"/>
              <a:t>« 1 » donc </a:t>
            </a:r>
            <a:r>
              <a:rPr lang="fr-FR" sz="2000" dirty="0" smtClean="0"/>
              <a:t>0x30</a:t>
            </a:r>
          </a:p>
          <a:p>
            <a:endParaRPr lang="fr-FR" sz="2000" dirty="0"/>
          </a:p>
          <a:p>
            <a:r>
              <a:rPr lang="fr-FR" sz="2000" dirty="0" smtClean="0"/>
              <a:t>Faire varier le registre de data pour éteindre ou rallumer les </a:t>
            </a:r>
            <a:r>
              <a:rPr lang="fr-FR" sz="2000" dirty="0" err="1" smtClean="0"/>
              <a:t>LEDs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93CA6-0F3F-4E15-94AF-317D3DD1B7E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z="3200" dirty="0"/>
              <a:t>PULLUP   PULLDOWN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481138"/>
            <a:ext cx="7489825" cy="4805362"/>
          </a:xfrm>
        </p:spPr>
      </p:pic>
      <p:sp>
        <p:nvSpPr>
          <p:cNvPr id="20485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Jean CALLOT</a:t>
            </a:r>
            <a:endParaRPr lang="fr-FR" altLang="fr-FR"/>
          </a:p>
        </p:txBody>
      </p:sp>
      <p:sp>
        <p:nvSpPr>
          <p:cNvPr id="2048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fevrier 2023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72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9AC61-AB1D-4477-8A21-4F0C897E43C8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z="3200" dirty="0"/>
              <a:t>GPIOPUR   Pull Up </a:t>
            </a:r>
            <a:r>
              <a:rPr lang="fr-FR" altLang="fr-FR" sz="3200" dirty="0" err="1"/>
              <a:t>Register</a:t>
            </a:r>
            <a:endParaRPr lang="fr-FR" altLang="fr-FR" sz="3200" dirty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341438"/>
            <a:ext cx="8229600" cy="1966912"/>
          </a:xfrm>
          <a:noFill/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789364"/>
            <a:ext cx="78295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Jean CALLOT</a:t>
            </a:r>
            <a:endParaRPr lang="fr-FR" altLang="fr-FR"/>
          </a:p>
        </p:txBody>
      </p:sp>
      <p:sp>
        <p:nvSpPr>
          <p:cNvPr id="1843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fevrier 2023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31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200" dirty="0"/>
              <a:t>Câblage switch</a:t>
            </a:r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smtClean="0"/>
              <a:t> </a:t>
            </a:r>
          </a:p>
        </p:txBody>
      </p:sp>
      <p:sp>
        <p:nvSpPr>
          <p:cNvPr id="4608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smtClean="0"/>
              <a:t>fevrier 2023</a:t>
            </a:r>
            <a:endParaRPr lang="fr-FR" altLang="fr-FR" sz="1400"/>
          </a:p>
        </p:txBody>
      </p:sp>
      <p:sp>
        <p:nvSpPr>
          <p:cNvPr id="4608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smtClean="0"/>
              <a:t>Jean CALLOT</a:t>
            </a:r>
            <a:endParaRPr lang="fr-FR" altLang="fr-FR" sz="1400"/>
          </a:p>
        </p:txBody>
      </p:sp>
      <p:sp>
        <p:nvSpPr>
          <p:cNvPr id="460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E33CDD-FAD1-47DE-BC27-6019A4622CC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/>
          </a:p>
        </p:txBody>
      </p:sp>
      <p:pic>
        <p:nvPicPr>
          <p:cNvPr id="4608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700214"/>
            <a:ext cx="54435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200" dirty="0"/>
              <a:t>Câblage </a:t>
            </a:r>
            <a:r>
              <a:rPr lang="fr-FR" altLang="fr-FR" sz="3200" dirty="0" err="1"/>
              <a:t>bumper</a:t>
            </a:r>
            <a:endParaRPr lang="fr-FR" altLang="fr-FR" sz="3200" dirty="0"/>
          </a:p>
        </p:txBody>
      </p:sp>
      <p:pic>
        <p:nvPicPr>
          <p:cNvPr id="4710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2060575"/>
            <a:ext cx="6429375" cy="3962400"/>
          </a:xfrm>
        </p:spPr>
      </p:pic>
      <p:sp>
        <p:nvSpPr>
          <p:cNvPr id="4710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smtClean="0"/>
              <a:t>fevrier 2023</a:t>
            </a:r>
            <a:endParaRPr lang="fr-FR" altLang="fr-FR" sz="1400"/>
          </a:p>
        </p:txBody>
      </p:sp>
      <p:sp>
        <p:nvSpPr>
          <p:cNvPr id="4710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smtClean="0"/>
              <a:t>Jean CALLOT</a:t>
            </a:r>
            <a:endParaRPr lang="fr-FR" altLang="fr-FR" sz="1400"/>
          </a:p>
        </p:txBody>
      </p:sp>
      <p:sp>
        <p:nvSpPr>
          <p:cNvPr id="471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A490F-A04A-4B5F-BA73-12EBEFAD6B6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400"/>
          </a:p>
        </p:txBody>
      </p:sp>
    </p:spTree>
    <p:extLst>
      <p:ext uri="{BB962C8B-B14F-4D97-AF65-F5344CB8AC3E}">
        <p14:creationId xmlns:p14="http://schemas.microsoft.com/office/powerpoint/2010/main" val="25638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Microcontrôleur 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755" y="1825625"/>
            <a:ext cx="8666490" cy="435133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8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Essai des switch et bumpers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Alimenter en </a:t>
            </a:r>
            <a:r>
              <a:rPr lang="fr-FR" sz="2000" dirty="0" err="1" smtClean="0"/>
              <a:t>clock</a:t>
            </a:r>
            <a:r>
              <a:rPr lang="fr-FR" sz="2000" dirty="0" smtClean="0"/>
              <a:t> les ports D et E</a:t>
            </a:r>
          </a:p>
          <a:p>
            <a:r>
              <a:rPr lang="fr-FR" sz="2000" dirty="0" smtClean="0"/>
              <a:t>DIR=0 , car entrées</a:t>
            </a:r>
          </a:p>
          <a:p>
            <a:r>
              <a:rPr lang="fr-FR" sz="2000" dirty="0" smtClean="0"/>
              <a:t>Mettre les pull up</a:t>
            </a:r>
          </a:p>
          <a:p>
            <a:r>
              <a:rPr lang="fr-FR" sz="2000" dirty="0" smtClean="0"/>
              <a:t>Positionner les DEN</a:t>
            </a:r>
          </a:p>
          <a:p>
            <a:r>
              <a:rPr lang="fr-FR" sz="2000" dirty="0" smtClean="0"/>
              <a:t>Regarder les DATA </a:t>
            </a:r>
          </a:p>
          <a:p>
            <a:r>
              <a:rPr lang="fr-FR" sz="2000" dirty="0" smtClean="0"/>
              <a:t>Appuyer sur les switches et bumpers pour voir les </a:t>
            </a:r>
            <a:r>
              <a:rPr lang="fr-FR" sz="2000" dirty="0" smtClean="0"/>
              <a:t>variations du registre DATA</a:t>
            </a:r>
          </a:p>
          <a:p>
            <a:endParaRPr lang="fr-FR" sz="2000" dirty="0"/>
          </a:p>
          <a:p>
            <a:r>
              <a:rPr lang="fr-FR" sz="2000" dirty="0" smtClean="0"/>
              <a:t>Faire une démonstration au professeur (</a:t>
            </a:r>
            <a:r>
              <a:rPr lang="fr-FR" sz="2000" dirty="0" err="1" smtClean="0"/>
              <a:t>LEDs</a:t>
            </a:r>
            <a:r>
              <a:rPr lang="fr-FR" sz="2000" dirty="0" smtClean="0"/>
              <a:t>, switch, bumpers)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9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Remarque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Pour piloter les divers périphériques on va programmer des registres qui sont des cellules mémoires</a:t>
            </a:r>
          </a:p>
          <a:p>
            <a:r>
              <a:rPr lang="fr-FR" sz="2000" dirty="0" smtClean="0"/>
              <a:t>Les registres des périphériques sont mappés dans l’espace adressable de 4 giga octets</a:t>
            </a:r>
          </a:p>
          <a:p>
            <a:r>
              <a:rPr lang="fr-FR" sz="2000" dirty="0" smtClean="0"/>
              <a:t>Les registres internes au CPU R0,R1, </a:t>
            </a:r>
            <a:r>
              <a:rPr lang="fr-FR" sz="2000" dirty="0" err="1" smtClean="0"/>
              <a:t>etc</a:t>
            </a:r>
            <a:r>
              <a:rPr lang="fr-FR" sz="2000" dirty="0" smtClean="0"/>
              <a:t> sont des registres privatifs non mappés dans les 4 Go</a:t>
            </a:r>
          </a:p>
          <a:p>
            <a:endParaRPr lang="fr-FR" sz="2000" dirty="0"/>
          </a:p>
          <a:p>
            <a:r>
              <a:rPr lang="fr-FR" sz="2000" dirty="0" smtClean="0"/>
              <a:t>Pour accéder au contenu d’un registre on fera comme avec la mémoire flash et la RAM:</a:t>
            </a:r>
          </a:p>
          <a:p>
            <a:pPr marL="0" indent="0"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ldr</a:t>
            </a:r>
            <a:r>
              <a:rPr lang="fr-FR" sz="2000" dirty="0" smtClean="0"/>
              <a:t> </a:t>
            </a:r>
            <a:r>
              <a:rPr lang="fr-FR" sz="2000" dirty="0" err="1" smtClean="0"/>
              <a:t>Rx</a:t>
            </a:r>
            <a:r>
              <a:rPr lang="fr-FR" sz="2000" dirty="0" smtClean="0"/>
              <a:t>,=adresse</a:t>
            </a:r>
          </a:p>
          <a:p>
            <a:pPr marL="914400" lvl="2" indent="0">
              <a:buNone/>
            </a:pPr>
            <a:r>
              <a:rPr lang="fr-FR" dirty="0" smtClean="0"/>
              <a:t> </a:t>
            </a:r>
            <a:r>
              <a:rPr lang="fr-FR" dirty="0" err="1" smtClean="0"/>
              <a:t>ldr</a:t>
            </a:r>
            <a:r>
              <a:rPr lang="fr-FR" dirty="0" smtClean="0"/>
              <a:t> </a:t>
            </a:r>
            <a:r>
              <a:rPr lang="fr-FR" dirty="0" err="1" smtClean="0"/>
              <a:t>Ry</a:t>
            </a:r>
            <a:r>
              <a:rPr lang="fr-FR" dirty="0" smtClean="0"/>
              <a:t>,[</a:t>
            </a:r>
            <a:r>
              <a:rPr lang="fr-FR" dirty="0" err="1" smtClean="0"/>
              <a:t>Rx</a:t>
            </a:r>
            <a:r>
              <a:rPr lang="fr-FR" dirty="0" smtClean="0"/>
              <a:t>]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7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Sorties du bloc périphérique : les </a:t>
            </a:r>
            <a:r>
              <a:rPr lang="fr-FR" sz="3200" dirty="0" err="1" smtClean="0"/>
              <a:t>PORTs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Nous disposons de 9 ports de 8 bits pour connecter les périphériques</a:t>
            </a:r>
          </a:p>
          <a:p>
            <a:pPr lvl="1"/>
            <a:r>
              <a:rPr lang="fr-FR" sz="1600" dirty="0" smtClean="0"/>
              <a:t>Ports A B C D E F G H J</a:t>
            </a:r>
          </a:p>
          <a:p>
            <a:r>
              <a:rPr lang="fr-FR" sz="2000" dirty="0" smtClean="0"/>
              <a:t>Dans les boitiers modernes un grand nombre de périphériques sont disponibles, le nombre de pins d’entrée sortie est insuffisant pour les connecter tous</a:t>
            </a:r>
          </a:p>
          <a:p>
            <a:r>
              <a:rPr lang="fr-FR" sz="2000" dirty="0" smtClean="0"/>
              <a:t>Sur une même pin d’entrée sortie pourront donc être connectées différentes fonctions (i y aura multiplexage)</a:t>
            </a:r>
          </a:p>
          <a:p>
            <a:r>
              <a:rPr lang="fr-FR" sz="2000" dirty="0" smtClean="0"/>
              <a:t> Tous les ports peuvent connecter des fonctions digitales</a:t>
            </a:r>
          </a:p>
          <a:p>
            <a:r>
              <a:rPr lang="fr-FR" sz="2000" dirty="0" smtClean="0"/>
              <a:t>Les port D et E peuvent connecter des fonctions analogiques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4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Aiguillage digital analogique</a:t>
            </a:r>
            <a:br>
              <a:rPr lang="fr-FR" sz="3200" dirty="0" smtClean="0"/>
            </a:br>
            <a:r>
              <a:rPr lang="fr-FR" sz="2000" dirty="0" smtClean="0"/>
              <a:t>GPIODEN GPIO Digital ENABLE</a:t>
            </a:r>
            <a:br>
              <a:rPr lang="fr-FR" sz="2000" dirty="0" smtClean="0"/>
            </a:br>
            <a:r>
              <a:rPr lang="fr-FR" sz="2000" dirty="0" smtClean="0"/>
              <a:t>GPIOAMSEL GPIO </a:t>
            </a:r>
            <a:r>
              <a:rPr lang="fr-FR" sz="2000" dirty="0" err="1" smtClean="0"/>
              <a:t>Analog</a:t>
            </a:r>
            <a:r>
              <a:rPr lang="fr-FR" sz="2000" dirty="0" smtClean="0"/>
              <a:t> Mode Select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67003"/>
            <a:ext cx="10515600" cy="400996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421" y="2500313"/>
            <a:ext cx="7191375" cy="367665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Cas des GPIO</a:t>
            </a:r>
            <a:br>
              <a:rPr lang="fr-FR" sz="3200" dirty="0" smtClean="0"/>
            </a:br>
            <a:r>
              <a:rPr lang="fr-FR" sz="2400" dirty="0" smtClean="0"/>
              <a:t>par défaut la fonction GPIO est connectée à la PIN entrée sortie</a:t>
            </a:r>
            <a:br>
              <a:rPr lang="fr-FR" sz="2400" dirty="0" smtClean="0"/>
            </a:br>
            <a:r>
              <a:rPr lang="fr-FR" sz="2400" dirty="0" smtClean="0"/>
              <a:t>DIR =0 entrée      DIR=1 sortie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13" y="2124075"/>
            <a:ext cx="7174037" cy="287381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fevrier 2023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CALLOT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149-220E-4A03-8849-470B18914A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3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200" dirty="0"/>
              <a:t>Câblage de diodes LED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288" y="1568451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Il y a 2 méthodes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/>
              <a:t>Commande par 1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  <a:p>
            <a:pPr marL="0" indent="0">
              <a:buNone/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/>
              <a:t>Commande par 0</a:t>
            </a: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01FA2-2E66-4D39-B586-95203C6C5AE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/>
          </a:p>
        </p:txBody>
      </p:sp>
      <p:pic>
        <p:nvPicPr>
          <p:cNvPr id="1741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565400"/>
            <a:ext cx="24749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589462"/>
            <a:ext cx="26098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Jean CALLOT</a:t>
            </a:r>
            <a:endParaRPr lang="fr-FR" altLang="fr-FR"/>
          </a:p>
        </p:txBody>
      </p:sp>
      <p:sp>
        <p:nvSpPr>
          <p:cNvPr id="1741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fevrier 2023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97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200" dirty="0"/>
              <a:t>Branchement des </a:t>
            </a:r>
            <a:r>
              <a:rPr lang="fr-FR" altLang="fr-FR" sz="3200" dirty="0" err="1"/>
              <a:t>LEDs</a:t>
            </a:r>
            <a:r>
              <a:rPr lang="fr-FR" altLang="fr-FR" sz="3200" dirty="0"/>
              <a:t> 1 et 2</a:t>
            </a:r>
          </a:p>
        </p:txBody>
      </p:sp>
      <p:sp>
        <p:nvSpPr>
          <p:cNvPr id="819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DC2BB4-B198-41C4-8F2C-8D47A2999B0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/>
          </a:p>
        </p:txBody>
      </p:sp>
      <p:sp>
        <p:nvSpPr>
          <p:cNvPr id="8196" name="Espace réservé du contenu 6"/>
          <p:cNvSpPr>
            <a:spLocks noGrp="1"/>
          </p:cNvSpPr>
          <p:nvPr>
            <p:ph idx="1"/>
          </p:nvPr>
        </p:nvSpPr>
        <p:spPr>
          <a:xfrm>
            <a:off x="1774825" y="14811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fr-FR" altLang="fr-FR" smtClean="0"/>
              <a:t> </a:t>
            </a:r>
          </a:p>
        </p:txBody>
      </p:sp>
      <p:pic>
        <p:nvPicPr>
          <p:cNvPr id="8197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47838"/>
            <a:ext cx="511175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Jean CALLOT</a:t>
            </a:r>
            <a:endParaRPr lang="fr-FR" altLang="fr-FR"/>
          </a:p>
        </p:txBody>
      </p:sp>
      <p:sp>
        <p:nvSpPr>
          <p:cNvPr id="819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/>
              <a:t>fevrier 2023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12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546</Words>
  <Application>Microsoft Office PowerPoint</Application>
  <PresentationFormat>Grand écran</PresentationFormat>
  <Paragraphs>173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Thème Office</vt:lpstr>
      <vt:lpstr>Périphériques </vt:lpstr>
      <vt:lpstr>Perso.esiee.fr/~callotj/EVALBOT</vt:lpstr>
      <vt:lpstr>Microcontrôleur </vt:lpstr>
      <vt:lpstr>Remarque </vt:lpstr>
      <vt:lpstr>Sorties du bloc périphérique : les PORTs </vt:lpstr>
      <vt:lpstr>Aiguillage digital analogique GPIODEN GPIO Digital ENABLE GPIOAMSEL GPIO Analog Mode Select</vt:lpstr>
      <vt:lpstr>Cas des GPIO par défaut la fonction GPIO est connectée à la PIN entrée sortie DIR =0 entrée      DIR=1 sortie</vt:lpstr>
      <vt:lpstr>Câblage de diodes LED</vt:lpstr>
      <vt:lpstr>Branchement des LEDs 1 et 2</vt:lpstr>
      <vt:lpstr>Branchement LEDs ethernet</vt:lpstr>
      <vt:lpstr>Branchement diodes Ethernet</vt:lpstr>
      <vt:lpstr>Résumé connexion LEDS</vt:lpstr>
      <vt:lpstr>Créer un nouveau projet Récupérer basic_main.s dans les utilitaires compléter, compiler  </vt:lpstr>
      <vt:lpstr>Présentation PowerPoint</vt:lpstr>
      <vt:lpstr>Initialisation de la liaison avec le KIT</vt:lpstr>
      <vt:lpstr>Download du programme dans le KIT</vt:lpstr>
      <vt:lpstr>Lancer le debugger</vt:lpstr>
      <vt:lpstr>Lancer le programme</vt:lpstr>
      <vt:lpstr>Visualisation du port F</vt:lpstr>
      <vt:lpstr>Tentative de mettre le bit4 de DIR à 1  pour piloter la LED1 en F4 DIR reste à 0 et l’on voit LOCK à 0</vt:lpstr>
      <vt:lpstr>Horloges sur les différentes fonctions  </vt:lpstr>
      <vt:lpstr>Visualiser les registres de contrôle et activer le port F</vt:lpstr>
      <vt:lpstr>Nouvelle tentative pour mettre bit 4 du port F en sortie cette fois ça a fonctionné et l’on voit LOCK=1</vt:lpstr>
      <vt:lpstr>Activer bit 4 de DEN et registre DATA la LED s’allume</vt:lpstr>
      <vt:lpstr>Allumer toutes les LEDs</vt:lpstr>
      <vt:lpstr>PULLUP   PULLDOWN</vt:lpstr>
      <vt:lpstr>GPIOPUR   Pull Up Register</vt:lpstr>
      <vt:lpstr>Câblage switch</vt:lpstr>
      <vt:lpstr>Câblage bumper</vt:lpstr>
      <vt:lpstr>Essai des switch et bumpers</vt:lpstr>
    </vt:vector>
  </TitlesOfParts>
  <Company>ESIEE-Paris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Périphériques</dc:title>
  <dc:creator>Jean CALLOT</dc:creator>
  <cp:lastModifiedBy>Jean CALLOT</cp:lastModifiedBy>
  <cp:revision>29</cp:revision>
  <cp:lastPrinted>2024-04-24T11:17:27Z</cp:lastPrinted>
  <dcterms:created xsi:type="dcterms:W3CDTF">2024-02-19T12:02:34Z</dcterms:created>
  <dcterms:modified xsi:type="dcterms:W3CDTF">2024-04-25T07:39:24Z</dcterms:modified>
</cp:coreProperties>
</file>