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258" r:id="rId4"/>
    <p:sldId id="259" r:id="rId5"/>
    <p:sldId id="261" r:id="rId6"/>
    <p:sldId id="262" r:id="rId7"/>
    <p:sldId id="264" r:id="rId8"/>
    <p:sldId id="263" r:id="rId9"/>
    <p:sldId id="265" r:id="rId10"/>
    <p:sldId id="266" r:id="rId11"/>
    <p:sldId id="267" r:id="rId12"/>
    <p:sldId id="269" r:id="rId13"/>
    <p:sldId id="268" r:id="rId14"/>
    <p:sldId id="270" r:id="rId15"/>
    <p:sldId id="271" r:id="rId16"/>
    <p:sldId id="272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DF470E-2580-485A-B879-852C22B662FA}" type="datetimeFigureOut">
              <a:rPr lang="fr-FR" smtClean="0"/>
              <a:t>05/02/2024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AD62DD-F5D0-46C9-B894-FBC3A365CD7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1905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8017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963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63891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45957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8786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439984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53522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40378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986194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13170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8183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F8081-C578-46D2-A751-A6E9A436039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87199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3200" dirty="0" smtClean="0"/>
              <a:t>Convertisseur </a:t>
            </a:r>
            <a:r>
              <a:rPr lang="fr-FR" sz="3200" dirty="0" err="1" smtClean="0"/>
              <a:t>analog</a:t>
            </a:r>
            <a:r>
              <a:rPr lang="fr-FR" sz="3200" dirty="0" smtClean="0"/>
              <a:t> digital</a:t>
            </a:r>
            <a:endParaRPr lang="fr-FR" sz="32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version simplifiée</a:t>
            </a:r>
          </a:p>
          <a:p>
            <a:r>
              <a:rPr lang="fr-FR" sz="2000" dirty="0" smtClean="0"/>
              <a:t>Utilisation AIN0 sur PE7 et </a:t>
            </a:r>
            <a:r>
              <a:rPr lang="fr-FR" sz="2000" dirty="0" err="1" smtClean="0"/>
              <a:t>sample</a:t>
            </a:r>
            <a:r>
              <a:rPr lang="fr-FR" sz="2000" dirty="0" smtClean="0"/>
              <a:t> </a:t>
            </a:r>
            <a:r>
              <a:rPr lang="fr-FR" sz="2000" dirty="0" err="1" smtClean="0"/>
              <a:t>sequenceur</a:t>
            </a:r>
            <a:r>
              <a:rPr lang="fr-FR" sz="2000" dirty="0" smtClean="0"/>
              <a:t> 3</a:t>
            </a:r>
            <a:endParaRPr lang="fr-FR" sz="2000" dirty="0"/>
          </a:p>
        </p:txBody>
      </p:sp>
    </p:spTree>
    <p:extLst>
      <p:ext uri="{BB962C8B-B14F-4D97-AF65-F5344CB8AC3E}">
        <p14:creationId xmlns:p14="http://schemas.microsoft.com/office/powerpoint/2010/main" val="2578399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ADCEMUX</a:t>
            </a:r>
            <a:br>
              <a:rPr lang="fr-FR" sz="3200" dirty="0" smtClean="0"/>
            </a:br>
            <a:r>
              <a:rPr lang="fr-FR" sz="2000" dirty="0" smtClean="0"/>
              <a:t>déclenchement par processeur (activation avec ADCPSSI)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3878" y="1825625"/>
            <a:ext cx="8124825" cy="471487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04256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ADCSSMUX3</a:t>
            </a:r>
            <a:br>
              <a:rPr lang="fr-FR" sz="3200" dirty="0" smtClean="0"/>
            </a:br>
            <a:r>
              <a:rPr lang="fr-FR" sz="2400" dirty="0" smtClean="0"/>
              <a:t>choix de l’entrée pour PE7 on est sur AIN0 (donc 0)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7830" y="2567781"/>
            <a:ext cx="7353300" cy="286702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927706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ADCSSCTL3</a:t>
            </a:r>
            <a:br>
              <a:rPr lang="fr-FR" sz="3200" dirty="0" smtClean="0"/>
            </a:br>
            <a:r>
              <a:rPr lang="fr-FR" sz="2400" dirty="0" smtClean="0"/>
              <a:t>fin de séquence après un échantillon (donc END0)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19943" y="1908896"/>
            <a:ext cx="7505700" cy="4619625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13760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ADCPSSI</a:t>
            </a:r>
            <a:br>
              <a:rPr lang="fr-FR" sz="3200" dirty="0" smtClean="0"/>
            </a:br>
            <a:r>
              <a:rPr lang="fr-FR" sz="2400" dirty="0" smtClean="0"/>
              <a:t>pour lancer la conversion 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9092" y="2020094"/>
            <a:ext cx="8115300" cy="3962400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92582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ADCSSFIFO3</a:t>
            </a:r>
            <a:br>
              <a:rPr lang="fr-FR" sz="3200" dirty="0" smtClean="0"/>
            </a:br>
            <a:r>
              <a:rPr lang="fr-FR" sz="2400" dirty="0" smtClean="0"/>
              <a:t>résultat de la conversion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10083" y="2447925"/>
            <a:ext cx="7591425" cy="2876550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379185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Correspondance de la conversion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1314" y="2644486"/>
            <a:ext cx="6076950" cy="3314700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539327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Problèmes d’échelle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400" dirty="0" smtClean="0"/>
              <a:t>3 volts divisé par 1023=0,002932</a:t>
            </a:r>
          </a:p>
          <a:p>
            <a:r>
              <a:rPr lang="fr-FR" sz="2400" dirty="0" smtClean="0"/>
              <a:t>Si l’on a besoin de faire une conversion précise, on ne dispose que </a:t>
            </a:r>
            <a:r>
              <a:rPr lang="fr-FR" sz="2400" dirty="0" err="1" smtClean="0"/>
              <a:t>mul</a:t>
            </a:r>
            <a:r>
              <a:rPr lang="fr-FR" sz="2400" dirty="0" smtClean="0"/>
              <a:t> et div en entier</a:t>
            </a:r>
          </a:p>
          <a:p>
            <a:r>
              <a:rPr lang="fr-FR" sz="2400" dirty="0" smtClean="0"/>
              <a:t>Donc il faudra peut être faire les calculs en millivolts coefficient 2</a:t>
            </a:r>
          </a:p>
          <a:p>
            <a:r>
              <a:rPr lang="fr-FR" sz="2400" dirty="0" smtClean="0"/>
              <a:t>En dizaine de millivolts coefficient 2,9</a:t>
            </a:r>
          </a:p>
          <a:p>
            <a:r>
              <a:rPr lang="fr-FR" sz="2400" dirty="0" smtClean="0"/>
              <a:t>En microvolt  coefficient 2932</a:t>
            </a:r>
          </a:p>
          <a:p>
            <a:endParaRPr lang="fr-FR" sz="2400" dirty="0"/>
          </a:p>
          <a:p>
            <a:r>
              <a:rPr lang="fr-FR" sz="2400" dirty="0" smtClean="0"/>
              <a:t>Puis adapter le résultat à la bonne échelle </a:t>
            </a:r>
            <a:endParaRPr lang="fr-FR" sz="2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26112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2 blocs convertisseurs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612" y="2576512"/>
            <a:ext cx="6964854" cy="2183378"/>
          </a:xfrm>
          <a:prstGeom prst="rect">
            <a:avLst/>
          </a:prstGeom>
        </p:spPr>
      </p:pic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7500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dirty="0" smtClean="0"/>
              <a:t>Bloc </a:t>
            </a:r>
            <a:r>
              <a:rPr lang="fr-FR" dirty="0" err="1" smtClean="0"/>
              <a:t>diagram</a:t>
            </a:r>
            <a:endParaRPr lang="fr-FR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71762" y="1977231"/>
            <a:ext cx="7441256" cy="4398517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078411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Initialisations diverses</a:t>
            </a: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000" dirty="0" smtClean="0"/>
              <a:t>On utilise le ADC0 entrée 0 sur PE7</a:t>
            </a:r>
          </a:p>
          <a:p>
            <a:r>
              <a:rPr lang="fr-FR" sz="2000" dirty="0" smtClean="0"/>
              <a:t>Il faudra donc mettre la </a:t>
            </a:r>
            <a:r>
              <a:rPr lang="fr-FR" sz="2000" dirty="0" err="1" smtClean="0"/>
              <a:t>clock</a:t>
            </a:r>
            <a:r>
              <a:rPr lang="fr-FR" sz="2000" dirty="0" smtClean="0"/>
              <a:t> sur le port E et sur l’ADC0</a:t>
            </a:r>
          </a:p>
          <a:p>
            <a:r>
              <a:rPr lang="fr-FR" sz="2000" dirty="0" smtClean="0"/>
              <a:t>Pout travailler en analogique il faut sur PE7</a:t>
            </a:r>
          </a:p>
          <a:p>
            <a:pPr lvl="1"/>
            <a:r>
              <a:rPr lang="fr-FR" sz="1600" dirty="0" smtClean="0"/>
              <a:t>GPIODEN correspondant soit à 0</a:t>
            </a:r>
          </a:p>
          <a:p>
            <a:pPr lvl="1"/>
            <a:r>
              <a:rPr lang="fr-FR" sz="1600" dirty="0" smtClean="0"/>
              <a:t>GPIOAMSEL  (</a:t>
            </a:r>
            <a:r>
              <a:rPr lang="fr-FR" sz="1600" dirty="0" err="1" smtClean="0"/>
              <a:t>gpio</a:t>
            </a:r>
            <a:r>
              <a:rPr lang="fr-FR" sz="1600" dirty="0" smtClean="0"/>
              <a:t> mode </a:t>
            </a:r>
            <a:r>
              <a:rPr lang="fr-FR" sz="1600" dirty="0" err="1" smtClean="0"/>
              <a:t>selct</a:t>
            </a:r>
            <a:r>
              <a:rPr lang="fr-FR" sz="1600" dirty="0" smtClean="0"/>
              <a:t> ) soit à 1</a:t>
            </a:r>
          </a:p>
          <a:p>
            <a:pPr lvl="1"/>
            <a:endParaRPr lang="fr-FR" sz="1600" dirty="0"/>
          </a:p>
          <a:p>
            <a:r>
              <a:rPr lang="fr-FR" sz="2000" dirty="0" smtClean="0"/>
              <a:t>Si l’on a besoin du 5 volt pour alimenter le capteur (activé par PA6) il faut</a:t>
            </a:r>
          </a:p>
          <a:p>
            <a:pPr lvl="1"/>
            <a:r>
              <a:rPr lang="fr-FR" sz="1600" dirty="0" smtClean="0"/>
              <a:t>Activer la </a:t>
            </a:r>
            <a:r>
              <a:rPr lang="fr-FR" sz="1600" dirty="0" err="1" smtClean="0"/>
              <a:t>clock</a:t>
            </a:r>
            <a:r>
              <a:rPr lang="fr-FR" sz="1600" dirty="0" smtClean="0"/>
              <a:t> du port A</a:t>
            </a:r>
          </a:p>
          <a:p>
            <a:pPr lvl="1"/>
            <a:r>
              <a:rPr lang="fr-FR" sz="1600" dirty="0" smtClean="0"/>
              <a:t>PA6 en sortie</a:t>
            </a:r>
          </a:p>
          <a:p>
            <a:pPr lvl="1"/>
            <a:r>
              <a:rPr lang="fr-FR" sz="1600" dirty="0" smtClean="0"/>
              <a:t>PA6 </a:t>
            </a:r>
            <a:r>
              <a:rPr lang="fr-FR" sz="1600" dirty="0" err="1" smtClean="0"/>
              <a:t>enable</a:t>
            </a:r>
            <a:endParaRPr lang="fr-FR" sz="1600" dirty="0" smtClean="0"/>
          </a:p>
          <a:p>
            <a:pPr lvl="1"/>
            <a:r>
              <a:rPr lang="fr-FR" sz="1600" dirty="0" smtClean="0"/>
              <a:t>PA6=1</a:t>
            </a:r>
            <a:endParaRPr lang="fr-FR" sz="16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233564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smtClean="0"/>
              <a:t>janvier 2024</a:t>
            </a:r>
            <a:endParaRPr lang="fr-FR" altLang="fr-FR" sz="1400"/>
          </a:p>
        </p:txBody>
      </p:sp>
      <p:sp>
        <p:nvSpPr>
          <p:cNvPr id="7171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smtClean="0"/>
              <a:t>Jean CALLOT</a:t>
            </a:r>
            <a:endParaRPr lang="fr-FR" altLang="fr-FR" sz="1400"/>
          </a:p>
        </p:txBody>
      </p:sp>
      <p:sp>
        <p:nvSpPr>
          <p:cNvPr id="7172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3380582-AF80-4074-9273-7C70638AF0D7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fr-FR" altLang="fr-FR" sz="140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fr-FR" altLang="fr-FR" sz="3200" dirty="0"/>
              <a:t>Control </a:t>
            </a:r>
            <a:r>
              <a:rPr lang="fr-FR" altLang="fr-FR" sz="3200" dirty="0" err="1"/>
              <a:t>register</a:t>
            </a:r>
            <a:r>
              <a:rPr lang="fr-FR" altLang="fr-FR" sz="3200" dirty="0"/>
              <a:t> 0</a:t>
            </a:r>
          </a:p>
        </p:txBody>
      </p:sp>
      <p:pic>
        <p:nvPicPr>
          <p:cNvPr id="717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3" y="2133601"/>
            <a:ext cx="8229600" cy="2913063"/>
          </a:xfrm>
          <a:noFill/>
        </p:spPr>
      </p:pic>
    </p:spTree>
    <p:extLst>
      <p:ext uri="{BB962C8B-B14F-4D97-AF65-F5344CB8AC3E}">
        <p14:creationId xmlns:p14="http://schemas.microsoft.com/office/powerpoint/2010/main" val="249951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a date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smtClean="0"/>
              <a:t>janvier 2024</a:t>
            </a:r>
            <a:endParaRPr lang="fr-FR" altLang="fr-FR" sz="1400"/>
          </a:p>
        </p:txBody>
      </p:sp>
      <p:sp>
        <p:nvSpPr>
          <p:cNvPr id="9219" name="Espace réservé du pied de page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r-FR" altLang="fr-FR" sz="1400" smtClean="0"/>
              <a:t>Jean CALLOT</a:t>
            </a:r>
            <a:endParaRPr lang="fr-FR" altLang="fr-FR" sz="1400"/>
          </a:p>
        </p:txBody>
      </p:sp>
      <p:sp>
        <p:nvSpPr>
          <p:cNvPr id="9220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AEAEF00-CFC4-4F30-BE2B-7C7ECD39CD70}" type="slidenum">
              <a:rPr lang="fr-FR" altLang="fr-FR" sz="140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fr-FR" altLang="fr-FR" sz="1400"/>
          </a:p>
        </p:txBody>
      </p:sp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fr-FR" altLang="fr-FR" sz="3200" dirty="0"/>
              <a:t>Control </a:t>
            </a:r>
            <a:r>
              <a:rPr lang="fr-FR" altLang="fr-FR" sz="3200" dirty="0" err="1"/>
              <a:t>register</a:t>
            </a:r>
            <a:r>
              <a:rPr lang="fr-FR" altLang="fr-FR" sz="3200" dirty="0"/>
              <a:t> 2</a:t>
            </a:r>
            <a:br>
              <a:rPr lang="fr-FR" altLang="fr-FR" sz="3200" dirty="0"/>
            </a:br>
            <a:endParaRPr lang="fr-FR" altLang="fr-FR" sz="3200" dirty="0"/>
          </a:p>
        </p:txBody>
      </p:sp>
      <p:pic>
        <p:nvPicPr>
          <p:cNvPr id="922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92313" y="1700213"/>
            <a:ext cx="8229600" cy="3321050"/>
          </a:xfrm>
          <a:noFill/>
        </p:spPr>
      </p:pic>
    </p:spTree>
    <p:extLst>
      <p:ext uri="{BB962C8B-B14F-4D97-AF65-F5344CB8AC3E}">
        <p14:creationId xmlns:p14="http://schemas.microsoft.com/office/powerpoint/2010/main" val="6275548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2611" y="2204581"/>
            <a:ext cx="11083012" cy="2342367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57635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3200" dirty="0" smtClean="0"/>
              <a:t>Operations à effectuer </a:t>
            </a:r>
            <a:br>
              <a:rPr lang="fr-FR" sz="3200" dirty="0" smtClean="0"/>
            </a:br>
            <a:r>
              <a:rPr lang="fr-FR" sz="3200" dirty="0" smtClean="0"/>
              <a:t>on utilisera le </a:t>
            </a:r>
            <a:r>
              <a:rPr lang="fr-FR" sz="3200" dirty="0" err="1" smtClean="0"/>
              <a:t>sample</a:t>
            </a:r>
            <a:r>
              <a:rPr lang="fr-FR" sz="3200" dirty="0" smtClean="0"/>
              <a:t> </a:t>
            </a:r>
            <a:r>
              <a:rPr lang="fr-FR" sz="3200" dirty="0" err="1" smtClean="0"/>
              <a:t>sequencer</a:t>
            </a:r>
            <a:r>
              <a:rPr lang="fr-FR" sz="3200" dirty="0" smtClean="0"/>
              <a:t> 3 (1seul échantillon)</a:t>
            </a:r>
            <a:endParaRPr lang="fr-FR" sz="3200" dirty="0"/>
          </a:p>
        </p:txBody>
      </p:sp>
      <p:pic>
        <p:nvPicPr>
          <p:cNvPr id="4" name="Espace réservé du contenu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43187" y="1853406"/>
            <a:ext cx="6905625" cy="4295775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76130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57093"/>
          </a:xfrm>
        </p:spPr>
        <p:txBody>
          <a:bodyPr>
            <a:normAutofit/>
          </a:bodyPr>
          <a:lstStyle/>
          <a:p>
            <a:pPr algn="ctr"/>
            <a:r>
              <a:rPr lang="fr-FR" sz="3200" dirty="0" smtClean="0"/>
              <a:t>ADCACTSS</a:t>
            </a:r>
            <a:endParaRPr lang="fr-FR" sz="3200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 </a:t>
            </a:r>
            <a:endParaRPr lang="fr-FR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76697" y="1368384"/>
            <a:ext cx="5683135" cy="4461261"/>
          </a:xfrm>
          <a:prstGeom prst="rect">
            <a:avLst/>
          </a:prstGeom>
        </p:spPr>
      </p:pic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fr-FR" smtClean="0"/>
              <a:t>janvier 2024</a:t>
            </a:r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Jean CALLOT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F8081-C578-46D2-A751-A6E9A436039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7592217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1366</TotalTime>
  <Words>251</Words>
  <Application>Microsoft Office PowerPoint</Application>
  <PresentationFormat>Grand écran</PresentationFormat>
  <Paragraphs>88</Paragraphs>
  <Slides>16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Thème Office</vt:lpstr>
      <vt:lpstr>Convertisseur analog digital</vt:lpstr>
      <vt:lpstr>2 blocs convertisseurs</vt:lpstr>
      <vt:lpstr>Bloc diagram</vt:lpstr>
      <vt:lpstr>Initialisations diverses</vt:lpstr>
      <vt:lpstr>Control register 0</vt:lpstr>
      <vt:lpstr>Control register 2 </vt:lpstr>
      <vt:lpstr>Présentation PowerPoint</vt:lpstr>
      <vt:lpstr>Operations à effectuer  on utilisera le sample sequencer 3 (1seul échantillon)</vt:lpstr>
      <vt:lpstr>ADCACTSS</vt:lpstr>
      <vt:lpstr>ADCEMUX déclenchement par processeur (activation avec ADCPSSI)</vt:lpstr>
      <vt:lpstr>ADCSSMUX3 choix de l’entrée pour PE7 on est sur AIN0 (donc 0)</vt:lpstr>
      <vt:lpstr>ADCSSCTL3 fin de séquence après un échantillon (donc END0)</vt:lpstr>
      <vt:lpstr>ADCPSSI pour lancer la conversion </vt:lpstr>
      <vt:lpstr>ADCSSFIFO3 résultat de la conversion</vt:lpstr>
      <vt:lpstr>Correspondance de la conversion</vt:lpstr>
      <vt:lpstr>Problèmes d’échelle</vt:lpstr>
    </vt:vector>
  </TitlesOfParts>
  <Company>ESIEE-Paris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Convertisseur analog digital</dc:title>
  <dc:creator>Jean CALLOT</dc:creator>
  <cp:lastModifiedBy>Jean CALLOT</cp:lastModifiedBy>
  <cp:revision>15</cp:revision>
  <dcterms:created xsi:type="dcterms:W3CDTF">2024-01-29T13:56:05Z</dcterms:created>
  <dcterms:modified xsi:type="dcterms:W3CDTF">2024-02-05T13:09:29Z</dcterms:modified>
</cp:coreProperties>
</file>