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5" r:id="rId20"/>
    <p:sldId id="274" r:id="rId2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napToGrid="0">
      <p:cViewPr varScale="1">
        <p:scale>
          <a:sx n="86" d="100"/>
          <a:sy n="86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F5017A-5E6C-48E0-97A5-A3FE5E80DE70}" type="datetimeFigureOut">
              <a:rPr lang="fr-FR" smtClean="0"/>
              <a:t>27/03/2025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817BD-4C6D-4BAA-AD08-0FD2698893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9159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212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3694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82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8561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392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4800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6976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1654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55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937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06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B2D59-507A-4615-A877-88F696271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85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erso.esiee.fr/~callotj/EVALBOT/UTILITAIRES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347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Projet de base complet</a:t>
            </a:r>
            <a:endParaRPr lang="fr-FR" sz="32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5727" y="2358231"/>
            <a:ext cx="4388585" cy="4148115"/>
          </a:xfrm>
          <a:prstGeom prst="rect">
            <a:avLst/>
          </a:prstGeom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353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Remplacer le contenu de </a:t>
            </a:r>
            <a:r>
              <a:rPr lang="fr-FR" sz="3200" dirty="0" err="1" smtClean="0"/>
              <a:t>basic_main.s</a:t>
            </a:r>
            <a:r>
              <a:rPr lang="fr-FR" sz="3200" dirty="0" smtClean="0"/>
              <a:t> par ce programme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r-FR" sz="1000" dirty="0" smtClean="0"/>
              <a:t>		AREA    |.</a:t>
            </a:r>
            <a:r>
              <a:rPr lang="fr-FR" sz="1000" dirty="0" err="1" smtClean="0"/>
              <a:t>text</a:t>
            </a:r>
            <a:r>
              <a:rPr lang="fr-FR" sz="1000" dirty="0" smtClean="0"/>
              <a:t>|, CODE, READONLY, ALIGN=2</a:t>
            </a:r>
          </a:p>
          <a:p>
            <a:pPr marL="0" indent="0">
              <a:buNone/>
            </a:pPr>
            <a:r>
              <a:rPr lang="fr-FR" sz="1000" dirty="0" smtClean="0"/>
              <a:t>__main	</a:t>
            </a:r>
          </a:p>
          <a:p>
            <a:pPr marL="0" indent="0">
              <a:buNone/>
            </a:pPr>
            <a:r>
              <a:rPr lang="fr-FR" sz="1000" dirty="0" smtClean="0"/>
              <a:t>		EXPORT	__main</a:t>
            </a:r>
          </a:p>
          <a:p>
            <a:pPr marL="0" indent="0">
              <a:buNone/>
            </a:pPr>
            <a:r>
              <a:rPr lang="fr-FR" sz="1000" dirty="0" smtClean="0"/>
              <a:t>		entry		</a:t>
            </a:r>
          </a:p>
          <a:p>
            <a:pPr marL="0" indent="0">
              <a:buNone/>
            </a:pPr>
            <a:r>
              <a:rPr lang="fr-FR" sz="1000" dirty="0" smtClean="0"/>
              <a:t>		</a:t>
            </a:r>
            <a:r>
              <a:rPr lang="fr-FR" sz="1000" dirty="0" err="1" smtClean="0"/>
              <a:t>include</a:t>
            </a:r>
            <a:r>
              <a:rPr lang="fr-FR" sz="1000" dirty="0" smtClean="0"/>
              <a:t> </a:t>
            </a:r>
            <a:r>
              <a:rPr lang="fr-FR" sz="1000" dirty="0" err="1" smtClean="0"/>
              <a:t>registres.h</a:t>
            </a:r>
            <a:endParaRPr lang="fr-FR" sz="1000" dirty="0" smtClean="0"/>
          </a:p>
          <a:p>
            <a:pPr marL="0" indent="0">
              <a:buNone/>
            </a:pPr>
            <a:r>
              <a:rPr lang="fr-FR" sz="1000" dirty="0" smtClean="0"/>
              <a:t>		IMPORT </a:t>
            </a:r>
            <a:r>
              <a:rPr lang="fr-FR" sz="1000" dirty="0" err="1" smtClean="0"/>
              <a:t>delay</a:t>
            </a:r>
            <a:endParaRPr lang="fr-FR" sz="1000" dirty="0" smtClean="0"/>
          </a:p>
          <a:p>
            <a:pPr marL="0" indent="0">
              <a:buNone/>
            </a:pPr>
            <a:r>
              <a:rPr lang="fr-FR" sz="1000" dirty="0" smtClean="0"/>
              <a:t>;;;;;;;;;;;;;;;;;;;;;;;;;;;;;;;;;;;;;;;;;;;;;;;;;;;;;;;;;;;;;;</a:t>
            </a:r>
          </a:p>
          <a:p>
            <a:pPr marL="0" indent="0">
              <a:buNone/>
            </a:pPr>
            <a:r>
              <a:rPr lang="fr-FR" sz="1000" dirty="0" smtClean="0"/>
              <a:t>		</a:t>
            </a:r>
            <a:r>
              <a:rPr lang="fr-FR" sz="1000" dirty="0" err="1" smtClean="0"/>
              <a:t>ldr</a:t>
            </a:r>
            <a:r>
              <a:rPr lang="fr-FR" sz="1000" dirty="0" smtClean="0"/>
              <a:t> r6,=SYSCTL_RCGC2 </a:t>
            </a:r>
          </a:p>
          <a:p>
            <a:pPr marL="0" indent="0">
              <a:buNone/>
            </a:pPr>
            <a:r>
              <a:rPr lang="fr-FR" sz="1000" dirty="0" smtClean="0"/>
              <a:t>		</a:t>
            </a:r>
            <a:r>
              <a:rPr lang="fr-FR" sz="1000" dirty="0" err="1" smtClean="0"/>
              <a:t>mov</a:t>
            </a:r>
            <a:r>
              <a:rPr lang="fr-FR" sz="1000" dirty="0" smtClean="0"/>
              <a:t> r0,#0xFF</a:t>
            </a:r>
          </a:p>
          <a:p>
            <a:pPr marL="0" indent="0">
              <a:buNone/>
            </a:pPr>
            <a:r>
              <a:rPr lang="fr-FR" sz="1000" dirty="0" smtClean="0"/>
              <a:t>		</a:t>
            </a:r>
            <a:r>
              <a:rPr lang="fr-FR" sz="1000" dirty="0" err="1" smtClean="0"/>
              <a:t>str</a:t>
            </a:r>
            <a:r>
              <a:rPr lang="fr-FR" sz="1000" dirty="0" smtClean="0"/>
              <a:t> r0,[r6]</a:t>
            </a:r>
          </a:p>
          <a:p>
            <a:pPr marL="0" indent="0">
              <a:buNone/>
            </a:pPr>
            <a:r>
              <a:rPr lang="fr-FR" sz="1000" dirty="0" smtClean="0"/>
              <a:t>		</a:t>
            </a:r>
            <a:r>
              <a:rPr lang="fr-FR" sz="1000" dirty="0" err="1" smtClean="0"/>
              <a:t>nop</a:t>
            </a:r>
            <a:endParaRPr lang="fr-FR" sz="1000" dirty="0" smtClean="0"/>
          </a:p>
          <a:p>
            <a:pPr marL="0" indent="0">
              <a:buNone/>
            </a:pPr>
            <a:r>
              <a:rPr lang="fr-FR" sz="1000" dirty="0" smtClean="0"/>
              <a:t>		</a:t>
            </a:r>
            <a:r>
              <a:rPr lang="fr-FR" sz="1000" dirty="0" err="1" smtClean="0"/>
              <a:t>nop</a:t>
            </a:r>
            <a:endParaRPr lang="fr-FR" sz="1000" dirty="0" smtClean="0"/>
          </a:p>
          <a:p>
            <a:pPr marL="0" indent="0">
              <a:buNone/>
            </a:pPr>
            <a:r>
              <a:rPr lang="fr-FR" sz="1000" dirty="0" smtClean="0"/>
              <a:t>		</a:t>
            </a:r>
            <a:r>
              <a:rPr lang="fr-FR" sz="1000" dirty="0" err="1" smtClean="0"/>
              <a:t>nop</a:t>
            </a:r>
            <a:endParaRPr lang="fr-FR" sz="10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270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programme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dirty="0" smtClean="0"/>
              <a:t>;</a:t>
            </a:r>
            <a:r>
              <a:rPr lang="fr-FR" dirty="0" err="1" smtClean="0"/>
              <a:t>init</a:t>
            </a:r>
            <a:r>
              <a:rPr lang="fr-FR" dirty="0" smtClean="0"/>
              <a:t> diodes	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dirty="0" err="1" smtClean="0"/>
              <a:t>ldr</a:t>
            </a:r>
            <a:r>
              <a:rPr lang="fr-FR" dirty="0" smtClean="0"/>
              <a:t>  r6, = GPIO_PORTF_BASE + GPIODIR    </a:t>
            </a:r>
          </a:p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dirty="0" err="1" smtClean="0"/>
              <a:t>ldr</a:t>
            </a:r>
            <a:r>
              <a:rPr lang="fr-FR" dirty="0" smtClean="0"/>
              <a:t>  r0,[r6]</a:t>
            </a:r>
          </a:p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dirty="0" err="1" smtClean="0"/>
              <a:t>orr</a:t>
            </a:r>
            <a:r>
              <a:rPr lang="fr-FR" dirty="0" smtClean="0"/>
              <a:t> r0,#BIT4+BIT5	</a:t>
            </a:r>
          </a:p>
          <a:p>
            <a:pPr marL="0" indent="0">
              <a:buNone/>
            </a:pPr>
            <a:r>
              <a:rPr lang="fr-FR" dirty="0" smtClean="0"/>
              <a:t>       	</a:t>
            </a:r>
            <a:r>
              <a:rPr lang="fr-FR" dirty="0" err="1" smtClean="0"/>
              <a:t>str</a:t>
            </a:r>
            <a:r>
              <a:rPr lang="fr-FR" dirty="0" smtClean="0"/>
              <a:t> r0, [r6]</a:t>
            </a:r>
          </a:p>
          <a:p>
            <a:pPr marL="0" indent="0">
              <a:buNone/>
            </a:pPr>
            <a:r>
              <a:rPr lang="fr-FR" dirty="0" smtClean="0"/>
              <a:t>		</a:t>
            </a:r>
          </a:p>
          <a:p>
            <a:pPr marL="0" indent="0">
              <a:buNone/>
            </a:pPr>
            <a:r>
              <a:rPr lang="fr-FR" dirty="0" smtClean="0"/>
              <a:t>	</a:t>
            </a:r>
          </a:p>
          <a:p>
            <a:pPr marL="0" indent="0">
              <a:buNone/>
            </a:pPr>
            <a:r>
              <a:rPr lang="fr-FR" dirty="0" smtClean="0"/>
              <a:t>		</a:t>
            </a:r>
          </a:p>
          <a:p>
            <a:pPr marL="0" indent="0">
              <a:buNone/>
            </a:pPr>
            <a:r>
              <a:rPr lang="fr-FR" dirty="0" smtClean="0"/>
              <a:t>       	</a:t>
            </a:r>
            <a:r>
              <a:rPr lang="fr-FR" dirty="0" err="1" smtClean="0"/>
              <a:t>ldr</a:t>
            </a:r>
            <a:r>
              <a:rPr lang="fr-FR" dirty="0" smtClean="0"/>
              <a:t> r6, = GPIO_PORTF_BASE + GPIODEN	</a:t>
            </a:r>
          </a:p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dirty="0" err="1" smtClean="0"/>
              <a:t>ldr</a:t>
            </a:r>
            <a:r>
              <a:rPr lang="fr-FR" dirty="0" smtClean="0"/>
              <a:t>   r0,[r6]</a:t>
            </a:r>
          </a:p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dirty="0" err="1" smtClean="0"/>
              <a:t>orr</a:t>
            </a:r>
            <a:r>
              <a:rPr lang="fr-FR" dirty="0" smtClean="0"/>
              <a:t> r0,#BIT4+BIT5		</a:t>
            </a:r>
          </a:p>
          <a:p>
            <a:pPr marL="0" indent="0">
              <a:buNone/>
            </a:pPr>
            <a:r>
              <a:rPr lang="fr-FR" dirty="0" smtClean="0"/>
              <a:t>       	</a:t>
            </a:r>
            <a:r>
              <a:rPr lang="fr-FR" dirty="0" err="1" smtClean="0"/>
              <a:t>str</a:t>
            </a:r>
            <a:r>
              <a:rPr lang="fr-FR" dirty="0" smtClean="0"/>
              <a:t> r0, [r6]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422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Fin du programme de test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fr-FR" dirty="0" smtClean="0"/>
              <a:t>;allumer </a:t>
            </a:r>
            <a:r>
              <a:rPr lang="fr-FR" dirty="0" err="1" smtClean="0"/>
              <a:t>eteindre</a:t>
            </a:r>
            <a:r>
              <a:rPr lang="fr-FR" dirty="0" smtClean="0"/>
              <a:t> LEDS</a:t>
            </a:r>
          </a:p>
          <a:p>
            <a:pPr marL="0" indent="0">
              <a:buNone/>
            </a:pPr>
            <a:r>
              <a:rPr lang="fr-FR" dirty="0" smtClean="0"/>
              <a:t>				</a:t>
            </a:r>
          </a:p>
          <a:p>
            <a:pPr marL="0" indent="0">
              <a:buNone/>
            </a:pPr>
            <a:r>
              <a:rPr lang="fr-FR" dirty="0" smtClean="0"/>
              <a:t>bouc	</a:t>
            </a:r>
            <a:r>
              <a:rPr lang="fr-FR" dirty="0" err="1" smtClean="0"/>
              <a:t>ldr</a:t>
            </a:r>
            <a:r>
              <a:rPr lang="fr-FR" dirty="0" smtClean="0"/>
              <a:t> r6, = GPIO_PORTF_BASE + GPIODATA +((BIT4+ BIT5) &lt;&lt;2)	</a:t>
            </a:r>
          </a:p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dirty="0" err="1" smtClean="0"/>
              <a:t>mov</a:t>
            </a:r>
            <a:r>
              <a:rPr lang="fr-FR" dirty="0" smtClean="0"/>
              <a:t> r0,#BIT4</a:t>
            </a:r>
          </a:p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dirty="0" err="1" smtClean="0"/>
              <a:t>str</a:t>
            </a:r>
            <a:r>
              <a:rPr lang="fr-FR" dirty="0" smtClean="0"/>
              <a:t> r0,[r6]</a:t>
            </a:r>
          </a:p>
          <a:p>
            <a:pPr marL="0" indent="0">
              <a:buNone/>
            </a:pPr>
            <a:r>
              <a:rPr lang="fr-FR" dirty="0" smtClean="0"/>
              <a:t>		</a:t>
            </a:r>
          </a:p>
          <a:p>
            <a:pPr marL="0" indent="0">
              <a:buNone/>
            </a:pPr>
            <a:r>
              <a:rPr lang="fr-FR" dirty="0" smtClean="0"/>
              <a:t>	mov32 r0,#500</a:t>
            </a:r>
          </a:p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dirty="0" err="1" smtClean="0"/>
              <a:t>bl</a:t>
            </a:r>
            <a:r>
              <a:rPr lang="fr-FR" dirty="0" smtClean="0"/>
              <a:t> </a:t>
            </a:r>
            <a:r>
              <a:rPr lang="fr-FR" dirty="0" err="1" smtClean="0"/>
              <a:t>delay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	</a:t>
            </a:r>
          </a:p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dirty="0" err="1" smtClean="0"/>
              <a:t>ldr</a:t>
            </a:r>
            <a:r>
              <a:rPr lang="fr-FR" dirty="0" smtClean="0"/>
              <a:t> r6, = GPIO_PORTF_BASE + GPIODATA +((BIT4+ BIT5) &lt;&lt;2)	</a:t>
            </a:r>
          </a:p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dirty="0" err="1" smtClean="0"/>
              <a:t>mov</a:t>
            </a:r>
            <a:r>
              <a:rPr lang="fr-FR" dirty="0" smtClean="0"/>
              <a:t> r0,#BIT5</a:t>
            </a:r>
          </a:p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dirty="0" err="1" smtClean="0"/>
              <a:t>str</a:t>
            </a:r>
            <a:r>
              <a:rPr lang="fr-FR" dirty="0" smtClean="0"/>
              <a:t> r0,[r6]</a:t>
            </a:r>
          </a:p>
          <a:p>
            <a:pPr marL="0" indent="0">
              <a:buNone/>
            </a:pPr>
            <a:r>
              <a:rPr lang="fr-FR" dirty="0" smtClean="0"/>
              <a:t>		</a:t>
            </a:r>
          </a:p>
          <a:p>
            <a:pPr marL="0" indent="0">
              <a:buNone/>
            </a:pPr>
            <a:r>
              <a:rPr lang="fr-FR" dirty="0" smtClean="0"/>
              <a:t>	mov32 r0,#500</a:t>
            </a:r>
          </a:p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dirty="0" err="1" smtClean="0"/>
              <a:t>bl</a:t>
            </a:r>
            <a:r>
              <a:rPr lang="fr-FR" dirty="0" smtClean="0"/>
              <a:t> </a:t>
            </a:r>
            <a:r>
              <a:rPr lang="fr-FR" dirty="0" err="1" smtClean="0"/>
              <a:t>delay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	</a:t>
            </a:r>
          </a:p>
          <a:p>
            <a:pPr marL="0" indent="0">
              <a:buNone/>
            </a:pPr>
            <a:r>
              <a:rPr lang="fr-FR" dirty="0" smtClean="0"/>
              <a:t>	b bouc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 END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9833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BUILD du projet</a:t>
            </a:r>
            <a:br>
              <a:rPr lang="fr-FR" sz="3200" dirty="0" smtClean="0"/>
            </a:br>
            <a:r>
              <a:rPr lang="fr-FR" sz="2000" dirty="0" smtClean="0"/>
              <a:t>il doit y avoir 0 erreurs ne pas tenir compte d’éventuels warnings</a:t>
            </a:r>
            <a:endParaRPr lang="fr-FR" sz="20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0832" y="2510631"/>
            <a:ext cx="7101756" cy="3332608"/>
          </a:xfrm>
          <a:prstGeom prst="rect">
            <a:avLst/>
          </a:prstGeom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176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0156" y="189571"/>
            <a:ext cx="10383644" cy="713679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200" dirty="0" smtClean="0"/>
              <a:t>Configuration de la liaison </a:t>
            </a:r>
            <a:r>
              <a:rPr lang="fr-FR" sz="3200" dirty="0" err="1" smtClean="0"/>
              <a:t>Stelaris</a:t>
            </a:r>
            <a:r>
              <a:rPr lang="fr-FR" sz="3200" dirty="0" smtClean="0"/>
              <a:t> ICDI</a:t>
            </a:r>
            <a:br>
              <a:rPr lang="fr-FR" sz="3200" dirty="0" smtClean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15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1894" y="1226635"/>
            <a:ext cx="7861608" cy="4962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901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KIT EVALBOT</a:t>
            </a:r>
            <a:endParaRPr lang="fr-FR" sz="3200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2232" y="1825625"/>
            <a:ext cx="6967535" cy="4351338"/>
          </a:xfrm>
          <a:prstGeom prst="rect">
            <a:avLst/>
          </a:prstGeo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4266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5753"/>
          </a:xfrm>
        </p:spPr>
        <p:txBody>
          <a:bodyPr>
            <a:normAutofit/>
          </a:bodyPr>
          <a:lstStyle/>
          <a:p>
            <a:pPr algn="ctr"/>
            <a:r>
              <a:rPr lang="fr-FR" sz="2800" dirty="0" smtClean="0"/>
              <a:t>Allumer le KIT(bouton poussoir ON/RESET)  et chargement dans kit</a:t>
            </a:r>
            <a:endParaRPr lang="fr-FR" sz="2800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30962" y="4620651"/>
            <a:ext cx="5753100" cy="1638300"/>
          </a:xfrm>
          <a:prstGeom prst="rect">
            <a:avLst/>
          </a:prstGeo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17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863" y="1690688"/>
            <a:ext cx="4114800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944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Démarrage du programme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Appuyer sur ON/RESET</a:t>
            </a:r>
          </a:p>
          <a:p>
            <a:r>
              <a:rPr lang="fr-FR" sz="2000" dirty="0" smtClean="0"/>
              <a:t>Les diodes vertes en haut du KIT doivent clignoter </a:t>
            </a:r>
            <a:r>
              <a:rPr lang="fr-FR" sz="2000" smtClean="0"/>
              <a:t>en alternance</a:t>
            </a:r>
            <a:endParaRPr lang="fr-FR" sz="2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9123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Utilisation du simulateur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Pour un certain nombre de TD et TP l’utilisation du KIT ne sera pas obligatoirement nécessaire</a:t>
            </a:r>
          </a:p>
          <a:p>
            <a:r>
              <a:rPr lang="fr-FR" sz="2000" dirty="0" smtClean="0"/>
              <a:t>KEIL permet de travailler avec un simulateur si l’on n’accède pas aux registres des périphériques</a:t>
            </a:r>
          </a:p>
          <a:p>
            <a:r>
              <a:rPr lang="fr-FR" sz="2000" dirty="0" smtClean="0"/>
              <a:t>Si vous le souhaitez, vous pourrez chez vous refaire ces TP sur le KIT ou le simulateur</a:t>
            </a:r>
          </a:p>
          <a:p>
            <a:r>
              <a:rPr lang="fr-FR" sz="2000" dirty="0" smtClean="0"/>
              <a:t>On vous indiquera  d’amener le KIT obligatoirement lorsque les TP utilisant des périphériques commenceront</a:t>
            </a:r>
            <a:endParaRPr lang="fr-FR" sz="2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3286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Gestion des TP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05054"/>
            <a:ext cx="10515600" cy="4771909"/>
          </a:xfrm>
        </p:spPr>
        <p:txBody>
          <a:bodyPr>
            <a:normAutofit/>
          </a:bodyPr>
          <a:lstStyle/>
          <a:p>
            <a:r>
              <a:rPr lang="fr-FR" sz="1800" dirty="0" smtClean="0"/>
              <a:t>L’utilisation de l’outil KEIL nécessite beaucoup de rigueur pour la gestion des projets</a:t>
            </a:r>
            <a:endParaRPr lang="fr-FR" sz="1800" dirty="0"/>
          </a:p>
          <a:p>
            <a:r>
              <a:rPr lang="fr-FR" sz="1800" dirty="0" smtClean="0"/>
              <a:t>Créer un dossier </a:t>
            </a:r>
            <a:r>
              <a:rPr lang="fr-FR" sz="1800" dirty="0" err="1" smtClean="0"/>
              <a:t>projets_KEIL</a:t>
            </a:r>
            <a:endParaRPr lang="fr-FR" sz="1800" dirty="0" smtClean="0"/>
          </a:p>
          <a:p>
            <a:r>
              <a:rPr lang="fr-FR" sz="1800" dirty="0" smtClean="0"/>
              <a:t>Pour chaque nouveau projet créer un nouveau dossier</a:t>
            </a:r>
          </a:p>
          <a:p>
            <a:r>
              <a:rPr lang="fr-FR" sz="1800" dirty="0" smtClean="0"/>
              <a:t>Pour les applications avec les périphériques vous aurez besoin d’un certain nombre de fichiers</a:t>
            </a:r>
          </a:p>
          <a:p>
            <a:pPr lvl="1"/>
            <a:r>
              <a:rPr lang="fr-FR" sz="1400" dirty="0" err="1" smtClean="0"/>
              <a:t>Basic_main.s</a:t>
            </a:r>
            <a:r>
              <a:rPr lang="fr-FR" sz="1400" dirty="0" smtClean="0"/>
              <a:t> , </a:t>
            </a:r>
            <a:r>
              <a:rPr lang="fr-FR" sz="1400" dirty="0" err="1" smtClean="0"/>
              <a:t>delay.s</a:t>
            </a:r>
            <a:r>
              <a:rPr lang="fr-FR" sz="1400" dirty="0" smtClean="0"/>
              <a:t>, </a:t>
            </a:r>
            <a:r>
              <a:rPr lang="fr-FR" sz="1400" dirty="0" err="1" smtClean="0"/>
              <a:t>registres.s</a:t>
            </a:r>
            <a:r>
              <a:rPr lang="fr-FR" sz="1400" dirty="0" smtClean="0"/>
              <a:t> </a:t>
            </a:r>
            <a:r>
              <a:rPr lang="fr-FR" sz="1400" dirty="0" smtClean="0"/>
              <a:t> si ils ne sont pas disponibles sur BLACKBOARD , vous les </a:t>
            </a:r>
            <a:r>
              <a:rPr lang="fr-FR" sz="1400" dirty="0" smtClean="0"/>
              <a:t>trouverez dans:   </a:t>
            </a:r>
            <a:r>
              <a:rPr lang="fr-FR" sz="1400" dirty="0" smtClean="0">
                <a:hlinkClick r:id="rId2"/>
              </a:rPr>
              <a:t>https://perso.esiee.fr/~callotj/EVALBOT/UTILITAIRES</a:t>
            </a:r>
            <a:r>
              <a:rPr lang="fr-FR" sz="1400" dirty="0" smtClean="0">
                <a:hlinkClick r:id="rId2"/>
              </a:rPr>
              <a:t>/</a:t>
            </a:r>
            <a:endParaRPr lang="fr-FR" sz="1400" dirty="0" smtClean="0"/>
          </a:p>
          <a:p>
            <a:r>
              <a:rPr lang="fr-FR" sz="1800" dirty="0" smtClean="0"/>
              <a:t>Recopiez </a:t>
            </a:r>
            <a:r>
              <a:rPr lang="fr-FR" sz="1800" dirty="0" smtClean="0"/>
              <a:t>ces fichiers dans votre environnement sous dossier utilitaires</a:t>
            </a:r>
          </a:p>
          <a:p>
            <a:endParaRPr lang="fr-FR" sz="1800" dirty="0"/>
          </a:p>
          <a:p>
            <a:endParaRPr lang="fr-FR" sz="18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579" y="3863665"/>
            <a:ext cx="8810625" cy="2448235"/>
          </a:xfrm>
          <a:prstGeom prst="rect">
            <a:avLst/>
          </a:prstGeom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943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Utilisation du simulateur</a:t>
            </a:r>
            <a:endParaRPr lang="fr-FR" sz="3200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3776" y="1825625"/>
            <a:ext cx="9044447" cy="4351338"/>
          </a:xfrm>
          <a:prstGeom prst="rect">
            <a:avLst/>
          </a:prstGeo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197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Création du projet TP1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800" dirty="0" smtClean="0"/>
              <a:t>Recopier dans TP1 les 3 fichiers utilitaires</a:t>
            </a:r>
          </a:p>
          <a:p>
            <a:endParaRPr lang="fr-FR" sz="1800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034" y="2695575"/>
            <a:ext cx="9041204" cy="1742610"/>
          </a:xfrm>
          <a:prstGeom prst="rect">
            <a:avLst/>
          </a:prstGeom>
        </p:spPr>
      </p:pic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9955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Donner un nom au projet et dossier de création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4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918" y="1608931"/>
            <a:ext cx="9258300" cy="465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07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Dans Texas Instrument chercher LM39B92 et faire OK</a:t>
            </a:r>
            <a:endParaRPr lang="fr-FR" sz="32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682" y="1803323"/>
            <a:ext cx="5714070" cy="435133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8635" y="1803324"/>
            <a:ext cx="5182878" cy="4351338"/>
          </a:xfrm>
          <a:prstGeom prst="rect">
            <a:avLst/>
          </a:prstGeom>
        </p:spPr>
      </p:pic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7157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Sélectionner CMIS CORE et </a:t>
            </a:r>
            <a:r>
              <a:rPr lang="fr-FR" sz="3200" dirty="0" err="1" smtClean="0"/>
              <a:t>Device</a:t>
            </a:r>
            <a:r>
              <a:rPr lang="fr-FR" sz="3200" dirty="0" smtClean="0"/>
              <a:t> Startup</a:t>
            </a:r>
            <a:endParaRPr lang="fr-FR" sz="32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9974" y="1831453"/>
            <a:ext cx="8515350" cy="35814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8607" y="5681662"/>
            <a:ext cx="7362825" cy="981075"/>
          </a:xfrm>
          <a:prstGeom prst="rect">
            <a:avLst/>
          </a:prstGeom>
        </p:spPr>
      </p:pic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2795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Le projet est créé </a:t>
            </a:r>
            <a:endParaRPr lang="fr-FR" sz="32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8982" y="2701131"/>
            <a:ext cx="6869755" cy="3130957"/>
          </a:xfrm>
          <a:prstGeom prst="rect">
            <a:avLst/>
          </a:prstGeom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300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Pour ajouter des fichiers au projet</a:t>
            </a:r>
            <a:endParaRPr lang="fr-FR" sz="32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87445" y="2096294"/>
            <a:ext cx="6118418" cy="3810000"/>
          </a:xfrm>
          <a:prstGeom prst="rect">
            <a:avLst/>
          </a:prstGeom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263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Ajout des fichiers faire </a:t>
            </a:r>
            <a:r>
              <a:rPr lang="fr-FR" sz="3200" dirty="0" err="1" smtClean="0"/>
              <a:t>Add</a:t>
            </a:r>
            <a:r>
              <a:rPr lang="fr-FR" sz="3200" dirty="0" smtClean="0"/>
              <a:t> puis Close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Ajouter au projet </a:t>
            </a:r>
            <a:r>
              <a:rPr lang="fr-FR" sz="2000" dirty="0" err="1" smtClean="0"/>
              <a:t>delay.s</a:t>
            </a:r>
            <a:r>
              <a:rPr lang="fr-FR" sz="2000" dirty="0" smtClean="0"/>
              <a:t> et </a:t>
            </a:r>
            <a:r>
              <a:rPr lang="fr-FR" sz="2000" dirty="0" err="1" smtClean="0"/>
              <a:t>registres.s</a:t>
            </a:r>
            <a:r>
              <a:rPr lang="fr-FR" sz="2000" dirty="0" smtClean="0"/>
              <a:t> et basic </a:t>
            </a:r>
            <a:r>
              <a:rPr lang="fr-FR" sz="2000" dirty="0" err="1" smtClean="0"/>
              <a:t>main.s</a:t>
            </a: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462" y="2677454"/>
            <a:ext cx="5524500" cy="3867150"/>
          </a:xfrm>
          <a:prstGeom prst="rect">
            <a:avLst/>
          </a:prstGeom>
        </p:spPr>
      </p:pic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26/03/2025</a:t>
            </a:r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D59-507A-4615-A877-88F69627143C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85756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346</Words>
  <Application>Microsoft Office PowerPoint</Application>
  <PresentationFormat>Grand écran</PresentationFormat>
  <Paragraphs>136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Thème Office</vt:lpstr>
      <vt:lpstr>Présentation PowerPoint</vt:lpstr>
      <vt:lpstr>Gestion des TP</vt:lpstr>
      <vt:lpstr>Création du projet TP1</vt:lpstr>
      <vt:lpstr>Donner un nom au projet et dossier de création </vt:lpstr>
      <vt:lpstr>Dans Texas Instrument chercher LM39B92 et faire OK</vt:lpstr>
      <vt:lpstr>Sélectionner CMIS CORE et Device Startup</vt:lpstr>
      <vt:lpstr>Le projet est créé </vt:lpstr>
      <vt:lpstr>Pour ajouter des fichiers au projet</vt:lpstr>
      <vt:lpstr>Ajout des fichiers faire Add puis Close</vt:lpstr>
      <vt:lpstr>Projet de base complet</vt:lpstr>
      <vt:lpstr>Remplacer le contenu de basic_main.s par ce programme</vt:lpstr>
      <vt:lpstr>programme</vt:lpstr>
      <vt:lpstr>Fin du programme de test</vt:lpstr>
      <vt:lpstr>BUILD du projet il doit y avoir 0 erreurs ne pas tenir compte d’éventuels warnings</vt:lpstr>
      <vt:lpstr>Configuration de la liaison Stelaris ICDI </vt:lpstr>
      <vt:lpstr>KIT EVALBOT</vt:lpstr>
      <vt:lpstr>Allumer le KIT(bouton poussoir ON/RESET)  et chargement dans kit</vt:lpstr>
      <vt:lpstr>Démarrage du programme</vt:lpstr>
      <vt:lpstr>Utilisation du simulateur</vt:lpstr>
      <vt:lpstr>Utilisation du simulateur</vt:lpstr>
    </vt:vector>
  </TitlesOfParts>
  <Company>ESIEE-Paris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CALLOT</dc:creator>
  <cp:lastModifiedBy>Jean CALLOT</cp:lastModifiedBy>
  <cp:revision>17</cp:revision>
  <dcterms:created xsi:type="dcterms:W3CDTF">2025-03-26T12:03:48Z</dcterms:created>
  <dcterms:modified xsi:type="dcterms:W3CDTF">2025-03-27T12:21:27Z</dcterms:modified>
</cp:coreProperties>
</file>